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EB3"/>
    <a:srgbClr val="1B86A7"/>
    <a:srgbClr val="E02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06FA68B-F071-A849-B9BA-4084ED9EF3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220755A-2D6B-DC42-BCE6-8F4555ED2A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026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30CEB3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585820" y="3758522"/>
            <a:ext cx="5435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REGIÓN METROPOLITANA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387396" y="11594313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</TotalTime>
  <Words>20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24</cp:revision>
  <dcterms:created xsi:type="dcterms:W3CDTF">2024-07-30T13:56:38Z</dcterms:created>
  <dcterms:modified xsi:type="dcterms:W3CDTF">2024-10-09T13:09:22Z</dcterms:modified>
</cp:coreProperties>
</file>